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0" r:id="rId25"/>
    <p:sldId id="281" r:id="rId26"/>
    <p:sldId id="282" r:id="rId27"/>
    <p:sldId id="283" r:id="rId28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2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0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0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5187-97C7-4D28-A023-D2B3096CBE95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CBF1-5166-4515-8986-CC5A076D4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solute_zer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lackbody_radiatio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rash\Desktop\Lecture 16\lecture16_Pag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rash\Desktop\Lecture 16\lecture16_Pag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rash\Desktop\Lecture 16\lecture16_Pag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6603"/>
            <a:ext cx="4495800" cy="52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7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rash\Desktop\Lecture 16\lecture16_Pag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886325" cy="57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rash\Desktop\Lecture 16\lecture16_Pag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rash\Desktop\Lecture 16\lecture16_Pag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2743200"/>
            <a:ext cx="3195638" cy="40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71" y="3124200"/>
            <a:ext cx="3213229" cy="18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32" y="5105400"/>
            <a:ext cx="3173168" cy="61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3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ash\Desktop\Lecture 16\lecture16_Pag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5277228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Blackbody radiation</a:t>
            </a:r>
          </a:p>
          <a:p>
            <a:r>
              <a:rPr lang="en-US" sz="1600" dirty="0" smtClean="0"/>
              <a:t>Any material above </a:t>
            </a:r>
            <a:r>
              <a:rPr lang="en-US" sz="1600" dirty="0" smtClean="0">
                <a:hlinkClick r:id="rId3" tooltip="Absolute zero"/>
              </a:rPr>
              <a:t>absolute zero</a:t>
            </a:r>
            <a:r>
              <a:rPr lang="en-US" sz="1600" dirty="0" smtClean="0"/>
              <a:t> temperature will emit radiation through </a:t>
            </a:r>
            <a:r>
              <a:rPr lang="en-US" sz="1600" dirty="0" smtClean="0">
                <a:hlinkClick r:id="rId4" tooltip="Blackbody radiation"/>
              </a:rPr>
              <a:t>blackbody radiation</a:t>
            </a:r>
            <a:r>
              <a:rPr lang="en-US" sz="1600" dirty="0" smtClean="0"/>
              <a:t>. In the case of a solar cell at ambient room temperature, at 300 Kelvin, a baseline energy is always being emitted. This energy cannot be captured by the cell, and represents about 7% of the available incoming energy.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66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rash\Desktop\Lecture 16\lecture16_Pag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113"/>
            <a:ext cx="9126537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ash\Desktop\Lecture 16\lecture16_Pag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70638"/>
            <a:ext cx="3505200" cy="44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94" y="5410200"/>
            <a:ext cx="4038600" cy="4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6" y="1219200"/>
            <a:ext cx="494046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132556"/>
            <a:ext cx="45529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27552" y="4150312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143250" y="4038600"/>
            <a:ext cx="0" cy="322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42764" y="4602336"/>
            <a:ext cx="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16762" y="4593458"/>
            <a:ext cx="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68640" y="4056356"/>
            <a:ext cx="0" cy="322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44966" y="1295400"/>
            <a:ext cx="0" cy="2286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79956" y="1295400"/>
            <a:ext cx="0" cy="2286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9" y="4952785"/>
            <a:ext cx="3482892" cy="144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1344966" y="1219200"/>
            <a:ext cx="103499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5885526"/>
            <a:ext cx="3667125" cy="85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416291"/>
            <a:ext cx="3683587" cy="3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rash\Desktop\Lecture 16\lecture16_Pag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938"/>
            <a:ext cx="9126537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" y="2819400"/>
            <a:ext cx="899914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rash\Desktop\Lecture 16\lecture16_Pag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0576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05375"/>
            <a:ext cx="5029200" cy="14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8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rash\Desktop\Lecture 16\lecture16_Page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4" y="2071454"/>
            <a:ext cx="4191000" cy="314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5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rash\Desktop\Lecture 16\lecture16_Pag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95906"/>
            <a:ext cx="6027221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42" y="5181600"/>
            <a:ext cx="3648075" cy="98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5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rash\Desktop\Lecture 16\lecture16_Pag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100138"/>
            <a:ext cx="64484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6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rash\Desktop\Lecture 16\lecture16_Pag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rash\Desktop\cap_phot c 1109 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5411"/>
            <a:ext cx="7143750" cy="48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248400"/>
            <a:ext cx="503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/>
              <a:t>Losses shows as percentage of incident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rash\Desktop\Lecture 16\lecture16_Pag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248400"/>
            <a:ext cx="503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/>
              <a:t>Losses shows as percentage of incident radiation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743200"/>
            <a:ext cx="525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Users\Arash\Desktop\cap_phot c 1109 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" y="1600200"/>
            <a:ext cx="4791310" cy="32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030" y="1066800"/>
            <a:ext cx="4216770" cy="345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rash\Desktop\Lecture 16\lecture16_Pag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152161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0" y="4414205"/>
            <a:ext cx="4114800" cy="1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89615"/>
            <a:ext cx="4181475" cy="216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rash\Desktop\Lecture 16\lecture16_Pag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5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rash\Desktop\Lecture 16\lecture16_Pag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rash\Desktop\Lecture 16\lecture16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rash\Desktop\Lecture 16\lecture16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724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rash\Desktop\Lecture 16\lecture16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9124950" cy="68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rash\Desktop\Lecture 16\lecture16_Pag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rash\Desktop\Lecture 16\lecture16_Pag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9123363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rash\Desktop\Lecture 16\lecture16_Pag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rash\Desktop\Lecture 16\lecture16_Pag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2717"/>
            <a:ext cx="7238999" cy="45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75</Words>
  <Application>Microsoft Office PowerPoint</Application>
  <PresentationFormat>On-screen Show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Arash</dc:creator>
  <cp:lastModifiedBy>Daryoosh</cp:lastModifiedBy>
  <cp:revision>34</cp:revision>
  <cp:lastPrinted>2011-07-07T05:53:28Z</cp:lastPrinted>
  <dcterms:created xsi:type="dcterms:W3CDTF">2011-07-07T00:08:19Z</dcterms:created>
  <dcterms:modified xsi:type="dcterms:W3CDTF">2013-01-29T00:50:47Z</dcterms:modified>
</cp:coreProperties>
</file>